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290" y="5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97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06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55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44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32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9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75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75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98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57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F7B1B-0AC6-4D80-835B-686AF580CDB6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9BF7D-102F-46D2-B4EB-215C10530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12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" y="179512"/>
            <a:ext cx="6597352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«Оболенский детский сад комбинированного вида «Лесная сказка»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 занятия по изобразительной деятельности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«Клен осенью»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старшей группы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Составила: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Астахова Анна Владимировна,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воспитатель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г.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559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632" y="683568"/>
            <a:ext cx="604867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 использовала наглядный метод - представила детям образец работы, что способствовало большей заинтересованности детей  в выполнении рисунка. Также в основной части мною были использованы словесный и практический методы:  рассказ и показ последовательности выполнения рисунка с использованием традиционного и нетрадиционного приема рисования. Для подготовки руки к рисованию использовала прием самомассажа рук с помощью кисточки. В перерыве практической деятельности провела динамическую паузу в форме малоподвижной игры «Мы не скажем, а покажем», что способствовало снятию утомляемости детей.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заключительной части провела беседу о том, чему дети научились в процессе деятельности, и анализ детьми  работ своих друзей, что способствовало воспитанию уважения к творчеству сверстников, развитию коммуникативных качеств.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Взаимодействие с детьми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работы с детьми на занятии отражалась в личностно – ориентированном подходе. Робких детей подбадривала, хвалила, чтобы закрепить ситуацию успеха. В занятии преобладали вопросы проблемно-поискового характера, что позволило раскрыть коммуникативные качества и интерес к данной теме, старалась добиться от детей полных ответов, для формирования грамотной речи. Старалась для детей быть партнером, помощником, соблюдала правила педагогической этики и такта. Побуждала детей к проявлению инициативы, самостоятельности. Поощряла индивидуальные достижения детей. Считаю, что цель непосредственно – образовательной деятельности достигнута, поставленные задачи решены.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9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" y="323528"/>
            <a:ext cx="674136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знакомство с нетрадиционной техникой изображения осенних деревьев.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формировать умение передавать образ дерева, его строение и форму,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познакомить детей с новой техникой рисования «жесткой кистью тычком»,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умение располагать изображение по всему листу,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способствовать развитию творческого воображения, художественно-эстетических навыков, мелкой моторики, внимания,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умение работать в команде.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интерес к художественному искусству, самостоятельность, любознательность,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аккуратность во время работы с красками.</a:t>
            </a: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Предполагаемый результат: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овладели новой техникой рисования «жесткой кистью в технике «тычком»,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умеют составлять новые цвета из основных,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умеют создавать гармоничную цветовую композицию.</a:t>
            </a: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Предварительная работа.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Рассматривание изображений разных деревьев. Наблюдение за разноцветными листьями на участке. Проведение дидактических игр, на закрепление названий деревьев и листьев. Взаимодействие с родителями: составление гербария.</a:t>
            </a: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Демонстрационный материал: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берёзовые, ивовые, дубовые, яблоневые, кленовые, каштановые листья; образец нарисованного клёна; изображения: медведя, лисы, зайца, волка; листья желтых и красных цветов.</a:t>
            </a:r>
          </a:p>
          <a:p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Материалы, инструменты, оборудование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белые листы бумаги формата  А4, акварельные краски, кисточка беличья №5,  клеевые кисти, баночки с водой, салфетки.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Словарная работа: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берёзовый, ивовый, дубовый, яблоневый, кленовый, каштановый, листопад.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860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395536"/>
            <a:ext cx="6858000" cy="892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занятия.</a:t>
            </a:r>
          </a:p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I.Орг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момент.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входят  в группу, на ковре лежат листья.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Что вы видите на ковре? (на ковре мы видим листья).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Мы с вами поиграем в игру «Назови правильно». Возьмите каждый себе по листу, который вам больше всего нравится. Давайте встанем в круг, чтобы вас было хорошо видно друг другу.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 какого дерева этот лист, Вика? (это лист с березы, дуба, клена, ивы, яблони, каштана).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 называется этот лист, Юля? (этот лист называется березовый, дубовый, кленовый, ивовый, яблоневый, каштановый).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Молодцы, а теперь мы, как осенние листья, приземлимся на свои места.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Основная часть: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Введение в тему занятия. Беседа.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-Лера, как ты думаешь, почему листья оказались на земле? (их сорвал ветер, начался листопад)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бывает это явление? (это явление бывает осенью)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 называется это явление? (это явление называется листопад)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Осенью все деревья красивые и разные. Сегодня мы с вами попробуем передать красоту одного дерева, а какого, вы узнаете, когда отгадаете загадку.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Объявление темы занятия.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Отгадайте, какое дерево мы с вами сегодня будем рисовать.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Желто-красная одежка,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листик, как ладошка.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Осенью всех ярче он.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Догадались? Это…..(клен)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7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395536"/>
            <a:ext cx="6597352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Давайте вместе повторим название этого дерева (клен).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Вот какой клён мы с вами сегодня нарисуем (показ образца).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Беседа о строении дерева.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Но для начала, давайте вспомним, что есть у дерева.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Катя, что находится в земле? (в земле находится корень)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Егор, что тянется вверх от корня? (от корня вверх тянется ствол)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-Андрей, что еще есть у дерева? (у дерева есть ветки, листья)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Практическая часть.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•  Показ последовательности выполнения рисунка.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Смачиваем кисть в воде и отжимаем её о край стакана, потом мы набираем коричневую краску и начинаем рисовать ствол.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Верхняя часть ствола тонкая, ее рисуем концом кисти.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Книзу ствол дерева утолщается, поэтому рисуем кистью, положа её плашмя.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основания ствола дерева отходят изогнутые ветки.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основных ветках есть дополнительные ветви. Они расположены сверху и снизу на основных ветках. 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рук к рисованию. Самомассаж.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 нас с вами на столах лежат 2 кисточки, как вы думаете, какой кисточкой лучше изобразить ствол и ветви дерева, возьмите кисти в руку и определите.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Какого цвета эта кисть, Семен? (это кисть коричневого цвета).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75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67544"/>
            <a:ext cx="573325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Тимофей, почему ты выбрал эту кисть? (мне кажется, что ею можно нарисовать ствол и ветки дерева)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-Вика, какая это кисть? (она мягкая, гладкая)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-Вера, а ты как думаешь? (добрая, ласковая).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Покажите, как правильно нужно держать кисть.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(кисть нужно держать за железную юбочку).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Каким цветом, Тимофей, мы будем рисовать ствол дерева? (ствол дерева мы будем рисовать коричневым цветом).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Давайте с вами начнем рисовать наше дерево.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деятельность детей: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рисуют ствол и ветки клена.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(Воспитатель оказывает помощь, наблюдает за тем, как дети передают последовательность рисования ствола и веток)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пауза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Пока стволы и ветки клена подсохнут, мы закроем глаза и послушаем, куда мы сегодня с вами пойдем на прогулку.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Звучит аудиозапись «Шум леса»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Кира, что ты услышала? (шум ветра)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-Семен, а ты? (шорох листьев, пение птиц)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 ты думаешь, Аня,  где мы сегодня оказались? (мы оказались в осеннем лесу).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Вера, кто у нас живет в осеннем лесу? (в осеннем лесу живут звери).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Мы с вами поиграем в игру «Мы не скажем, а покажем».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73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" y="611560"/>
            <a:ext cx="6093295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этого мы разделимся на две команды. Каждая команда с помощью движений будет изображать животное, которое встречается в лесу, а другая команда должна догадаться, кто это?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Проблемная ситуация.	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Ребята, посмотрите на наши рисунки? Чего же не хватает нашему дереву клен? (на нем нет листьев)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Давайте с вами нарисуем их. На что похожи кленовые листья? (на ладошки с пальчиками)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 и объяснение.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 теперь я вам покажу, как интересно мы с вами нарисуем кленовые листья.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Мы с вами будем рисовать жесткой кистью с помощью «тычка».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 для того, чтобы у нас получилось так нарисовать, мы возьмем с вами кисть, смочим её в воде и наберем краску.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Какими цветами мы будем рисовать осенние листья, Рома? (осенние листья мы будем рисовать желтыми, красными, оранжевыми красками).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 нанесении «тычка» кисточка должна находится в вертикальном положении, тогда ворс кисти расплющивается и получается большая пушистая точка.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Давайте с вами попробуем повторить на ладони, как мы будем рисовать. Вертикально опускаем кисть на ладонь руки и делаем «тычки».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После того, как вы использовали желтый  цвет, промываем кисточку, тщательно вытираем её насухо и используем следующий цвет.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-Вика, какого еще цвета могут быть кленовые листья? (они могут быть оранжевого и красного цвета).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596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632" y="755576"/>
            <a:ext cx="597666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Ш. Заключительная часть.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-Что мы с вами учились рисовать? (мы учились рисовать клен).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 помощью чего мы рисовали кленовые листья? (листья клена мы рисовали жесткой кистью).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 детских рисунков.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Каждый возьмет свой рисунок и положит его на стол. Мы с вами их рассмотрим.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Чье дерево вам понравилось?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Почему? (ответы детей)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Вы сегодня, молодцы! Посмотрите, какой красивый осенний лес у вас получился! Желаю вам творческих успехов, радости от рисования. До новых встреч!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используемой литературы: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Р.Г. Казакова «Занятия по рисованию с дошкольниками: Нетрадиционные техники, планирование, конспекты занятий». – М.: ТЦ Сфера, 2009 г..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И.А. Лыкова «Изобразительная деятельность в детском саду. Старшая группа», - М.: «Карапуз», 2009.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К.К. Утробина «Увлекательное рисование методом тычка с детьми 3-7 лет».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291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67544"/>
            <a:ext cx="6741368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Самоанализ к конспекту занятия «Клен осенью»</a:t>
            </a:r>
          </a:p>
          <a:p>
            <a:pPr algn="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Астаховой Анны Владимировны,</a:t>
            </a:r>
          </a:p>
          <a:p>
            <a:pPr algn="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воспитателя, </a:t>
            </a:r>
          </a:p>
          <a:p>
            <a:pPr algn="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МДОУ «Лесная сказка»</a:t>
            </a:r>
          </a:p>
          <a:p>
            <a:pPr algn="r"/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Оболенск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занятие по образовательной области «Художественно-эстетическое развитие» (изобразительная деятельность) «Клён осенью».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вид деятельности направлен на развитие творческой активности дошкольников. Занятие проводилось с детьми старшего дошкольного возраста 5-6 лет, присутствовало 9 детей. Уровень развития детей достаточный, взаимоотношения благоприятные, дети дружные.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планировании НОД были учтены возрастные особенности детей.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нетрадиционной техникой изображения осенних деревьев.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цели занятия я решала следующие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1.Образовательные: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формировать умение передавать образ дерева, его строение и форму.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познакомить детей с новой техникой рисования «жесткой кистью тычком»,</a:t>
            </a:r>
          </a:p>
          <a:p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Развивающие: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умение располагать композицию в центре листа,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способствовать развитию творческого воображения, художественно-эстетических навыков, мелкой моторики, внимания,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умение работать в команде.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Воспитательные: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интерес к художественному искусству, самостоятельность, любознательность,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аккуратность во время работы с красками,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словесные – беседа, объяснение, художественное слово;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наглядные – показ иллюстраций, приемов работы;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практические – игровые упражнения, д/и, самостоятельная работа;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игровые – игровая мотивация, загадки.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818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633" y="611560"/>
            <a:ext cx="6408711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проведена предварительная работа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рассматривание изображений разных деревьев. Наблюдение за разноцветными листьями на участке. Проведение дидактических игр на закрепление названий листьев.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совместной деятельности: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коллективная, фронтальная, индивидуальная.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1.Организационная деятельность.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осуществлялось в соответствии с конспектом, который составлен самостоятельно и в соответствии с задачами образовательной программы и возраста детей  с использование указанной литературы. Для реализации каждой задачи были подобраны приемы в интересной и занимательной форме.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занятия соответствуют целевым ориентирам ФГОС ДО. Для достижения цели и задач создана образовательная среда. Подобраны наглядные пособия, аудио–запись,  нетрадиционное оборудование (клеевые кисточки), которые стимулировали и активизировали детей к мыслительной деятельности, развитию коммуникативных качеств. Сменяемость приемов и смена деятельности в течение занятия, позволила избежать утомляемости детей.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Динамическая деятельность педагога.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Занятие состоит из мотивационно- ориентированного, поискового, практического, рефлексивно- оценочного этапа. Все моменты - логичны и последовательны, подчинены одной теме. При проведении занятия я интегрировала следующие виды деятельности: коммуникативную, познавательно – исследовательскую, художественно – эстетическую, двигательную. 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занятия выделены: 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Вводная часть: (мотивация детей, объявление темы занятия).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Основная часть: (практическая деятельность).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Заключительная часть (рефлексия, подведение итогов).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вводной части я применила сюрпризный момент (листья на полу),  и  провела дидактическую игру «С какого дерева лист?», что способствовало положительной мотивации детей к дальнейшей деятельности.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основной части я провела беседу с детьми об осенних деревьях и с помощью загадки объявила тему занятия.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7682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1760</Words>
  <Application>Microsoft Office PowerPoint</Application>
  <PresentationFormat>Экран (4:3)</PresentationFormat>
  <Paragraphs>241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</cp:revision>
  <dcterms:created xsi:type="dcterms:W3CDTF">2018-10-11T19:06:43Z</dcterms:created>
  <dcterms:modified xsi:type="dcterms:W3CDTF">2018-10-11T19:33:30Z</dcterms:modified>
</cp:coreProperties>
</file>