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E71E7-39CE-4A8A-A96B-C10F689FE8A4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71D3-1DA7-415C-9822-C4301E8D85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640960" cy="792088"/>
          </a:xfrm>
        </p:spPr>
        <p:txBody>
          <a:bodyPr/>
          <a:lstStyle/>
          <a:p>
            <a:r>
              <a:rPr lang="ru-RU" sz="1600" dirty="0" smtClean="0"/>
              <a:t>             Муниципальное дошкольное 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         «Оболенский детский сад комбинированного вида «Лесная сказка»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061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Консультация для педагогов</a:t>
            </a:r>
          </a:p>
          <a:p>
            <a:pPr marL="0" indent="0" algn="ctr">
              <a:buNone/>
            </a:pPr>
            <a:r>
              <a:rPr lang="ru-RU" b="1" dirty="0" smtClean="0"/>
              <a:t>Тема: «Особенности организации образовательной деятельности по программе «Теремок» во второй группе раннего развития».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                                                Выполнила: Астахова А.В.</a:t>
            </a:r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   воспитатель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88"/>
          <a:stretch/>
        </p:blipFill>
        <p:spPr>
          <a:xfrm>
            <a:off x="611560" y="3353740"/>
            <a:ext cx="2896096" cy="30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1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1656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Программа «Теремок»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комплексная образовательная программа для детей от двух месяцев до трех лет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25037"/>
            <a:ext cx="3096344" cy="4392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9" t="11082" r="39029"/>
          <a:stretch/>
        </p:blipFill>
        <p:spPr>
          <a:xfrm>
            <a:off x="6516216" y="3140968"/>
            <a:ext cx="15841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 Принцип объединения нескольких          видов деятельности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1728192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62" y="1796818"/>
            <a:ext cx="1800200" cy="2208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03321"/>
            <a:ext cx="1872208" cy="2208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3096"/>
            <a:ext cx="1872208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1779662" cy="23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7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064896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Интегрированный подход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077072"/>
            <a:ext cx="6777317" cy="1755557"/>
          </a:xfrm>
        </p:spPr>
        <p:txBody>
          <a:bodyPr>
            <a:normAutofit/>
          </a:bodyPr>
          <a:lstStyle/>
          <a:p>
            <a:r>
              <a:rPr lang="ru-RU" dirty="0" smtClean="0"/>
              <a:t>Соответствует одному из основных требований дошкольной дидактики: </a:t>
            </a:r>
          </a:p>
          <a:p>
            <a:pPr marL="68580" indent="0">
              <a:buNone/>
            </a:pPr>
            <a:r>
              <a:rPr lang="ru-RU" b="1" dirty="0" smtClean="0"/>
              <a:t>Образование должно быть небольшим, но емким.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" y="476672"/>
            <a:ext cx="7868450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1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Социокультурный опыт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Позитивная социализация детей дошкольного возраста.</a:t>
            </a:r>
          </a:p>
          <a:p>
            <a:pPr marL="0" indent="0">
              <a:buNone/>
            </a:pPr>
            <a:r>
              <a:rPr lang="ru-RU" dirty="0" smtClean="0"/>
              <a:t>Приобщение их к социокультурным нормам</a:t>
            </a:r>
          </a:p>
          <a:p>
            <a:pPr marL="0" indent="0">
              <a:buNone/>
            </a:pPr>
            <a:r>
              <a:rPr lang="ru-RU" dirty="0" smtClean="0"/>
              <a:t>Традициям семьи, общества, государства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564904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7032"/>
            <a:ext cx="280831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34009"/>
            <a:ext cx="2592288" cy="24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Диалогический подход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8134555" cy="1621639"/>
          </a:xfrm>
        </p:spPr>
        <p:txBody>
          <a:bodyPr/>
          <a:lstStyle/>
          <a:p>
            <a:r>
              <a:rPr lang="ru-RU" dirty="0" smtClean="0"/>
              <a:t>Речь- как основной инструмент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Диалог- как форма и суть коммуникации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84753"/>
            <a:ext cx="2859145" cy="43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1" y="332656"/>
            <a:ext cx="2557627" cy="31122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10" y="3933056"/>
            <a:ext cx="2656961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2592288" cy="27676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3003655" cy="273630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23928" y="675724"/>
            <a:ext cx="5012544" cy="1529140"/>
          </a:xfrm>
        </p:spPr>
        <p:txBody>
          <a:bodyPr/>
          <a:lstStyle/>
          <a:p>
            <a:pPr algn="ctr"/>
            <a:r>
              <a:rPr lang="ru-RU" b="1" dirty="0" smtClean="0"/>
              <a:t>Лепка: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«Тили- тили тесто…»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44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75724"/>
            <a:ext cx="5328592" cy="924475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Речевое развитие: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Котенька</a:t>
            </a:r>
            <a:r>
              <a:rPr lang="ru-RU" dirty="0" smtClean="0"/>
              <a:t>- </a:t>
            </a:r>
            <a:r>
              <a:rPr lang="ru-RU" dirty="0" err="1" smtClean="0"/>
              <a:t>коток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656184" cy="2208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3"/>
            <a:ext cx="165618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98477"/>
            <a:ext cx="1707654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05" y="4293096"/>
            <a:ext cx="1800200" cy="2400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05999"/>
            <a:ext cx="1872208" cy="2400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11098"/>
            <a:ext cx="1944216" cy="23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54002291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309</TotalTime>
  <Words>99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Times New Roman</vt:lpstr>
      <vt:lpstr>Trebuchet MS</vt:lpstr>
      <vt:lpstr>Verdana</vt:lpstr>
      <vt:lpstr>Wingdings 2</vt:lpstr>
      <vt:lpstr>Winter</vt:lpstr>
      <vt:lpstr>             Муниципальное дошкольное образовательное учреждение           «Оболенский детский сад комбинированного вида «Лесная сказка»</vt:lpstr>
      <vt:lpstr>  Программа «Теремок»  Современная комплексная образовательная программа для детей от двух месяцев до трех лет</vt:lpstr>
      <vt:lpstr>  Принцип объединения нескольких          видов деятельности</vt:lpstr>
      <vt:lpstr>     Интегрированный подход</vt:lpstr>
      <vt:lpstr>    Социокультурный опыт</vt:lpstr>
      <vt:lpstr>Диалогический подход</vt:lpstr>
      <vt:lpstr>Лепка:  «Тили- тили тесто…»</vt:lpstr>
      <vt:lpstr>      Речевое развитие:  « Котенька- коток»</vt:lpstr>
      <vt:lpstr>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Пользователь Windows</cp:lastModifiedBy>
  <cp:revision>10</cp:revision>
  <dcterms:created xsi:type="dcterms:W3CDTF">2019-12-25T17:31:14Z</dcterms:created>
  <dcterms:modified xsi:type="dcterms:W3CDTF">2019-12-26T08:34:35Z</dcterms:modified>
</cp:coreProperties>
</file>